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81" autoAdjust="0"/>
  </p:normalViewPr>
  <p:slideViewPr>
    <p:cSldViewPr>
      <p:cViewPr varScale="1">
        <p:scale>
          <a:sx n="85" d="100"/>
          <a:sy n="8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D2465-EC8E-4B8F-9B77-D1840598CCD2}" type="datetimeFigureOut">
              <a:rPr kumimoji="1" lang="ja-JP" altLang="en-US" smtClean="0"/>
              <a:t>2012/8/26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3A0CE-0A1D-46E0-91CB-41BF5CC57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39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自動縫合器にて胃を切断する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再建は</a:t>
            </a:r>
            <a:r>
              <a:rPr kumimoji="1" lang="en-US" altLang="ja-JP" dirty="0" smtClean="0"/>
              <a:t>B1</a:t>
            </a:r>
            <a:r>
              <a:rPr kumimoji="1" lang="ja-JP" altLang="en-US" dirty="0" smtClean="0"/>
              <a:t>もしくは</a:t>
            </a:r>
            <a:r>
              <a:rPr kumimoji="1" lang="en-US" altLang="ja-JP" dirty="0" smtClean="0"/>
              <a:t>Roux-Y</a:t>
            </a:r>
            <a:r>
              <a:rPr kumimoji="1" lang="ja-JP" altLang="en-US" dirty="0" smtClean="0"/>
              <a:t>（</a:t>
            </a:r>
            <a:r>
              <a:rPr kumimoji="1" lang="en-US" altLang="ja-JP" dirty="0" err="1" smtClean="0"/>
              <a:t>retrocolica</a:t>
            </a:r>
            <a:r>
              <a:rPr kumimoji="1" lang="ja-JP" altLang="en-US" dirty="0" smtClean="0"/>
              <a:t>）を</a:t>
            </a:r>
            <a:r>
              <a:rPr kumimoji="1" lang="ja-JP" altLang="en-US" dirty="0" smtClean="0"/>
              <a:t>行っている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3A0CE-0A1D-46E0-91CB-41BF5CC575E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031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B1</a:t>
            </a:r>
            <a:r>
              <a:rPr kumimoji="1" lang="ja-JP" altLang="en-US" dirty="0" smtClean="0"/>
              <a:t>で後壁打ち抜き</a:t>
            </a:r>
            <a:endParaRPr kumimoji="1" lang="en-US" altLang="ja-JP" dirty="0" smtClean="0"/>
          </a:p>
          <a:p>
            <a:r>
              <a:rPr kumimoji="1" lang="ja-JP" altLang="en-US" dirty="0" smtClean="0"/>
              <a:t>大弯側切離予定線を</a:t>
            </a:r>
            <a:r>
              <a:rPr kumimoji="1" lang="en-US" altLang="ja-JP" dirty="0" smtClean="0"/>
              <a:t>1/3</a:t>
            </a:r>
            <a:r>
              <a:rPr kumimoji="1" lang="ja-JP" altLang="en-US" dirty="0" err="1" smtClean="0"/>
              <a:t>ほど</a:t>
            </a:r>
            <a:r>
              <a:rPr kumimoji="1" lang="ja-JP" altLang="en-US" dirty="0" smtClean="0"/>
              <a:t>切開す小弯側は自動縫合器にて切断閉鎖</a:t>
            </a:r>
            <a:endParaRPr kumimoji="1" lang="en-US" altLang="ja-JP" dirty="0" smtClean="0"/>
          </a:p>
          <a:p>
            <a:r>
              <a:rPr kumimoji="1" lang="ja-JP" altLang="en-US" dirty="0" smtClean="0"/>
              <a:t>大弯切開創から自動吻合器を挿入し後壁打ち抜き</a:t>
            </a:r>
            <a:endParaRPr kumimoji="1" lang="en-US" altLang="ja-JP" dirty="0" smtClean="0"/>
          </a:p>
          <a:p>
            <a:r>
              <a:rPr kumimoji="1" lang="ja-JP" altLang="en-US" dirty="0" smtClean="0"/>
              <a:t>大弯切開創を自動縫合器にて閉鎖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自動縫合器ｘ３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自動吻合器ｘ１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3A0CE-0A1D-46E0-91CB-41BF5CC575E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369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Roux-Y</a:t>
            </a:r>
            <a:r>
              <a:rPr kumimoji="1" lang="ja-JP" altLang="en-US" dirty="0" err="1" smtClean="0"/>
              <a:t>の挿</a:t>
            </a:r>
            <a:r>
              <a:rPr kumimoji="1" lang="ja-JP" altLang="en-US" dirty="0" smtClean="0"/>
              <a:t>入口閉鎖、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脚の吻合は小開腹創から行っている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単にコストの問題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3A0CE-0A1D-46E0-91CB-41BF5CC575E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31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249B-C61A-42C1-9B6C-68C5477E05D0}" type="datetimeFigureOut">
              <a:rPr kumimoji="1" lang="ja-JP" altLang="en-US" smtClean="0"/>
              <a:t>2012/8/26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2352-9551-48C5-B609-86C3E045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73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249B-C61A-42C1-9B6C-68C5477E05D0}" type="datetimeFigureOut">
              <a:rPr kumimoji="1" lang="ja-JP" altLang="en-US" smtClean="0"/>
              <a:t>2012/8/26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2352-9551-48C5-B609-86C3E045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08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249B-C61A-42C1-9B6C-68C5477E05D0}" type="datetimeFigureOut">
              <a:rPr kumimoji="1" lang="ja-JP" altLang="en-US" smtClean="0"/>
              <a:t>2012/8/26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2352-9551-48C5-B609-86C3E045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249B-C61A-42C1-9B6C-68C5477E05D0}" type="datetimeFigureOut">
              <a:rPr kumimoji="1" lang="ja-JP" altLang="en-US" smtClean="0"/>
              <a:t>2012/8/26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2352-9551-48C5-B609-86C3E045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09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249B-C61A-42C1-9B6C-68C5477E05D0}" type="datetimeFigureOut">
              <a:rPr kumimoji="1" lang="ja-JP" altLang="en-US" smtClean="0"/>
              <a:t>2012/8/26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2352-9551-48C5-B609-86C3E045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67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249B-C61A-42C1-9B6C-68C5477E05D0}" type="datetimeFigureOut">
              <a:rPr kumimoji="1" lang="ja-JP" altLang="en-US" smtClean="0"/>
              <a:t>2012/8/26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2352-9551-48C5-B609-86C3E045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37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249B-C61A-42C1-9B6C-68C5477E05D0}" type="datetimeFigureOut">
              <a:rPr kumimoji="1" lang="ja-JP" altLang="en-US" smtClean="0"/>
              <a:t>2012/8/26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2352-9551-48C5-B609-86C3E045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23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249B-C61A-42C1-9B6C-68C5477E05D0}" type="datetimeFigureOut">
              <a:rPr kumimoji="1" lang="ja-JP" altLang="en-US" smtClean="0"/>
              <a:t>2012/8/26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2352-9551-48C5-B609-86C3E045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31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249B-C61A-42C1-9B6C-68C5477E05D0}" type="datetimeFigureOut">
              <a:rPr kumimoji="1" lang="ja-JP" altLang="en-US" smtClean="0"/>
              <a:t>2012/8/26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2352-9551-48C5-B609-86C3E045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6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249B-C61A-42C1-9B6C-68C5477E05D0}" type="datetimeFigureOut">
              <a:rPr kumimoji="1" lang="ja-JP" altLang="en-US" smtClean="0"/>
              <a:t>2012/8/26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2352-9551-48C5-B609-86C3E045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5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249B-C61A-42C1-9B6C-68C5477E05D0}" type="datetimeFigureOut">
              <a:rPr kumimoji="1" lang="ja-JP" altLang="en-US" smtClean="0"/>
              <a:t>2012/8/26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2352-9551-48C5-B609-86C3E045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1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2249B-C61A-42C1-9B6C-68C5477E05D0}" type="datetimeFigureOut">
              <a:rPr kumimoji="1" lang="ja-JP" altLang="en-US" smtClean="0"/>
              <a:t>2012/8/26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62352-9551-48C5-B609-86C3E04546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11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7222" r="3022" b="3611"/>
          <a:stretch/>
        </p:blipFill>
        <p:spPr>
          <a:xfrm>
            <a:off x="35496" y="908720"/>
            <a:ext cx="4699361" cy="474345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" t="26667" r="4003" b="21111"/>
          <a:stretch/>
        </p:blipFill>
        <p:spPr>
          <a:xfrm>
            <a:off x="4572000" y="1359768"/>
            <a:ext cx="452437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3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194" r="1646" b="17499"/>
          <a:stretch/>
        </p:blipFill>
        <p:spPr>
          <a:xfrm>
            <a:off x="1835696" y="959371"/>
            <a:ext cx="4766036" cy="475297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131840" y="59399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後壁打ち抜きによる</a:t>
            </a:r>
            <a:r>
              <a:rPr kumimoji="1" lang="en-US" altLang="ja-JP" dirty="0" smtClean="0"/>
              <a:t>B1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4788024" y="3212976"/>
            <a:ext cx="216024" cy="216024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 flipV="1">
            <a:off x="5004048" y="3429000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940152" y="41490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切離線から</a:t>
            </a:r>
            <a:r>
              <a:rPr lang="ja-JP" altLang="en-US" dirty="0" smtClean="0"/>
              <a:t>の距離に注意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895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5" t="12778" r="2824" b="2916"/>
          <a:stretch/>
        </p:blipFill>
        <p:spPr>
          <a:xfrm>
            <a:off x="107504" y="548680"/>
            <a:ext cx="4600575" cy="57816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9" t="21945" r="2824" b="7694"/>
          <a:stretch/>
        </p:blipFill>
        <p:spPr>
          <a:xfrm>
            <a:off x="4658295" y="620688"/>
            <a:ext cx="4450209" cy="482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40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100</Words>
  <Application>Microsoft Office PowerPoint</Application>
  <PresentationFormat>画面に合わせる (4:3)</PresentationFormat>
  <Paragraphs>15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</dc:creator>
  <cp:lastModifiedBy>yasu</cp:lastModifiedBy>
  <cp:revision>4</cp:revision>
  <dcterms:created xsi:type="dcterms:W3CDTF">2012-08-20T13:58:29Z</dcterms:created>
  <dcterms:modified xsi:type="dcterms:W3CDTF">2012-08-26T13:55:54Z</dcterms:modified>
</cp:coreProperties>
</file>