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51" autoAdjust="0"/>
  </p:normalViewPr>
  <p:slideViewPr>
    <p:cSldViewPr>
      <p:cViewPr varScale="1">
        <p:scale>
          <a:sx n="84" d="100"/>
          <a:sy n="84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F429-0F09-40BD-AE08-36F44BA38342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3DA4-8AFF-474C-8B78-708838097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9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右大動脈脚に沿って食道裂孔まで切り上げると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先に左胃動脈の両ｻｲﾄﾞからｱﾌﾟﾛｰﾁしてあるため容易に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食道後壁に達する事ができる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3DA4-8AFF-474C-8B78-7088380977B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62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食道後壁および胃体部後壁を剥離受動し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１番の噴門側を決める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左迷走神経（前幹）を肝枝の末梢側で切離</a:t>
            </a:r>
            <a:endParaRPr kumimoji="1" lang="en-US" altLang="ja-JP" dirty="0" smtClean="0"/>
          </a:p>
          <a:p>
            <a:r>
              <a:rPr kumimoji="1" lang="ja-JP" altLang="en-US" dirty="0" smtClean="0"/>
              <a:t>右迷走神経（後幹）は食道背側で本幹を切離</a:t>
            </a:r>
            <a:endParaRPr kumimoji="1" lang="en-US" altLang="ja-JP" dirty="0" smtClean="0"/>
          </a:p>
          <a:p>
            <a:r>
              <a:rPr kumimoji="1" lang="ja-JP" altLang="en-US" dirty="0" smtClean="0"/>
              <a:t>神経温存するときには後胃枝で切離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3DA4-8AFF-474C-8B78-7088380977B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30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１番および３番を前後壁別々に胃壁小弯から廓清する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3DA4-8AFF-474C-8B78-7088380977B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24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頭側、尾側、前壁、後壁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いずれの方向からでも可能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3DA4-8AFF-474C-8B78-7088380977B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93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切離予定線まで廓清したら胃膵間膜廓清が終了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3DA4-8AFF-474C-8B78-7088380977B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51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4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1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3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12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3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0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30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11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62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31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6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1082-F8C7-4C80-A7BC-B50CEFAC08CB}" type="datetimeFigureOut">
              <a:rPr kumimoji="1" lang="ja-JP" altLang="en-US" smtClean="0"/>
              <a:t>2012/8/22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D4E3-E61F-47AE-A278-BD7234DCB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1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42" t="9861" r="3558" b="22084"/>
          <a:stretch/>
        </p:blipFill>
        <p:spPr>
          <a:xfrm>
            <a:off x="59879" y="1052736"/>
            <a:ext cx="4455711" cy="453650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t="10696" r="5577" b="25000"/>
          <a:stretch/>
        </p:blipFill>
        <p:spPr>
          <a:xfrm>
            <a:off x="4623473" y="1124744"/>
            <a:ext cx="4413023" cy="433806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287734" y="5589240"/>
            <a:ext cx="120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大動脈脚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889807" y="3320988"/>
            <a:ext cx="0" cy="2268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56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1" r="3826" b="20694"/>
          <a:stretch/>
        </p:blipFill>
        <p:spPr>
          <a:xfrm>
            <a:off x="35497" y="1192383"/>
            <a:ext cx="4392487" cy="424639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8" r="4004" b="24444"/>
          <a:stretch/>
        </p:blipFill>
        <p:spPr>
          <a:xfrm>
            <a:off x="4572000" y="1261744"/>
            <a:ext cx="4464495" cy="396745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959932" y="82675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食道裂孔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572000" y="1192383"/>
            <a:ext cx="2016224" cy="1372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2555776" y="1196089"/>
            <a:ext cx="2016224" cy="936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943708" y="574818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迷走神経前幹、肝枝の末梢、もしくは後胃枝で切離</a:t>
            </a:r>
            <a:endParaRPr kumimoji="1" lang="en-US" altLang="ja-JP" dirty="0" smtClean="0"/>
          </a:p>
          <a:p>
            <a:r>
              <a:rPr lang="ja-JP" altLang="en-US" dirty="0" smtClean="0"/>
              <a:t>迷走神経</a:t>
            </a:r>
            <a:r>
              <a:rPr kumimoji="1" lang="ja-JP" altLang="en-US" dirty="0" smtClean="0"/>
              <a:t>後幹、本幹で切離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08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" t="17639" r="20319" b="17500"/>
          <a:stretch/>
        </p:blipFill>
        <p:spPr>
          <a:xfrm>
            <a:off x="482352" y="1052736"/>
            <a:ext cx="3657600" cy="444817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r="5577" b="19305"/>
          <a:stretch/>
        </p:blipFill>
        <p:spPr>
          <a:xfrm>
            <a:off x="4316944" y="908720"/>
            <a:ext cx="4575536" cy="437197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095836" y="55892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１番の廓清範囲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96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1" r="5183" b="19861"/>
          <a:stretch/>
        </p:blipFill>
        <p:spPr>
          <a:xfrm>
            <a:off x="35496" y="1104901"/>
            <a:ext cx="4541535" cy="434032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24167" r="1842" b="13611"/>
          <a:stretch/>
        </p:blipFill>
        <p:spPr>
          <a:xfrm>
            <a:off x="4510647" y="1322039"/>
            <a:ext cx="4597857" cy="419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2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" t="17083" r="3611" b="19584"/>
          <a:stretch/>
        </p:blipFill>
        <p:spPr>
          <a:xfrm>
            <a:off x="35496" y="1052737"/>
            <a:ext cx="4396277" cy="417646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4" r="3415" b="18334"/>
          <a:stretch/>
        </p:blipFill>
        <p:spPr>
          <a:xfrm>
            <a:off x="4431773" y="1196752"/>
            <a:ext cx="4676731" cy="409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7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148</Words>
  <Application>Microsoft Office PowerPoint</Application>
  <PresentationFormat>画面に合わせる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</dc:creator>
  <cp:lastModifiedBy>yasu</cp:lastModifiedBy>
  <cp:revision>5</cp:revision>
  <dcterms:created xsi:type="dcterms:W3CDTF">2012-08-20T13:07:49Z</dcterms:created>
  <dcterms:modified xsi:type="dcterms:W3CDTF">2012-08-22T12:59:52Z</dcterms:modified>
</cp:coreProperties>
</file>