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57" r:id="rId4"/>
    <p:sldId id="258" r:id="rId5"/>
    <p:sldId id="259" r:id="rId6"/>
    <p:sldId id="265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202" autoAdjust="0"/>
  </p:normalViewPr>
  <p:slideViewPr>
    <p:cSldViewPr>
      <p:cViewPr varScale="1">
        <p:scale>
          <a:sx n="82" d="100"/>
          <a:sy n="82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CE85D-0CBD-40D3-AA26-007E6DCFA1B8}" type="datetimeFigureOut">
              <a:rPr kumimoji="1" lang="ja-JP" altLang="en-US" smtClean="0"/>
              <a:t>2012/9/6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40DD1-84B1-47AF-8579-AD117A26D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978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膵上縁の切開を肝十二指腸間膜方向へ延長</a:t>
            </a:r>
            <a:endParaRPr kumimoji="1" lang="en-US" altLang="ja-JP" dirty="0" smtClean="0"/>
          </a:p>
          <a:p>
            <a:r>
              <a:rPr kumimoji="1" lang="ja-JP" altLang="en-US" dirty="0" smtClean="0"/>
              <a:t>肝十二指腸間膜を観音開きにする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40DD1-84B1-47AF-8579-AD117A26DC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185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右胃動脈をカブトムシの角に見立てると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カブトムシの角を牽引して</a:t>
            </a:r>
            <a:endParaRPr kumimoji="1" lang="en-US" altLang="ja-JP" dirty="0" smtClean="0"/>
          </a:p>
          <a:p>
            <a:r>
              <a:rPr kumimoji="1" lang="ja-JP" altLang="en-US" dirty="0" err="1" smtClean="0"/>
              <a:t>乗っかて</a:t>
            </a:r>
            <a:r>
              <a:rPr kumimoji="1" lang="ja-JP" altLang="en-US" dirty="0" smtClean="0"/>
              <a:t>いるカブトムシ</a:t>
            </a:r>
            <a:r>
              <a:rPr kumimoji="1" lang="en-US" altLang="ja-JP" dirty="0" smtClean="0"/>
              <a:t>8a</a:t>
            </a:r>
            <a:r>
              <a:rPr kumimoji="1" lang="ja-JP" altLang="en-US" dirty="0" err="1" smtClean="0"/>
              <a:t>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カブトムシの右前足は</a:t>
            </a:r>
            <a:r>
              <a:rPr kumimoji="1" lang="en-US" altLang="ja-JP" dirty="0" smtClean="0"/>
              <a:t>12a</a:t>
            </a:r>
            <a:r>
              <a:rPr kumimoji="1" lang="ja-JP" altLang="en-US" dirty="0" smtClean="0"/>
              <a:t>につながり</a:t>
            </a:r>
            <a:endParaRPr kumimoji="1" lang="en-US" altLang="ja-JP" dirty="0" smtClean="0"/>
          </a:p>
          <a:p>
            <a:r>
              <a:rPr kumimoji="1" lang="ja-JP" altLang="en-US" dirty="0" smtClean="0"/>
              <a:t>後ろ足は</a:t>
            </a:r>
            <a:r>
              <a:rPr kumimoji="1" lang="en-US" altLang="ja-JP" dirty="0" smtClean="0"/>
              <a:t>8p</a:t>
            </a:r>
            <a:r>
              <a:rPr kumimoji="1" lang="ja-JP" altLang="en-US" dirty="0" smtClean="0"/>
              <a:t>につながる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角には５番が着いている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40DD1-84B1-47AF-8579-AD117A26DC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03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8a</a:t>
            </a:r>
            <a:r>
              <a:rPr kumimoji="1" lang="ja-JP" altLang="en-US" dirty="0" smtClean="0"/>
              <a:t>の背側から肝十二指腸間膜の左側</a:t>
            </a:r>
            <a:r>
              <a:rPr kumimoji="1" lang="en-US" altLang="ja-JP" dirty="0" smtClean="0"/>
              <a:t>12a</a:t>
            </a:r>
            <a:r>
              <a:rPr kumimoji="1" lang="ja-JP" altLang="en-US" dirty="0" smtClean="0"/>
              <a:t>の方向へ剥離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40DD1-84B1-47AF-8579-AD117A26DC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404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総肝動脈、</a:t>
            </a:r>
            <a:r>
              <a:rPr kumimoji="1" lang="en-US" altLang="ja-JP" dirty="0" smtClean="0"/>
              <a:t>GDA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固有肝動脈を確認し肝門側に進み右胃動脈を剥離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40DD1-84B1-47AF-8579-AD117A26DC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8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右胃動脈を処理おおかた動静脈一緒</a:t>
            </a:r>
            <a:endParaRPr kumimoji="1" lang="en-US" altLang="ja-JP" dirty="0" smtClean="0"/>
          </a:p>
          <a:p>
            <a:r>
              <a:rPr kumimoji="1" lang="ja-JP" altLang="en-US" dirty="0" smtClean="0"/>
              <a:t>細いときには</a:t>
            </a:r>
            <a:r>
              <a:rPr kumimoji="1" lang="en-US" altLang="ja-JP" dirty="0" err="1" smtClean="0"/>
              <a:t>clipless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40DD1-84B1-47AF-8579-AD117A26DC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893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断面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40DD1-84B1-47AF-8579-AD117A26DC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989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D5CD-C55A-4BCA-A732-95AF659C95F4}" type="datetimeFigureOut">
              <a:rPr kumimoji="1" lang="ja-JP" altLang="en-US" smtClean="0"/>
              <a:t>2012/9/6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466-D239-4ABC-A2FB-02E9151F5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22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D5CD-C55A-4BCA-A732-95AF659C95F4}" type="datetimeFigureOut">
              <a:rPr kumimoji="1" lang="ja-JP" altLang="en-US" smtClean="0"/>
              <a:t>2012/9/6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466-D239-4ABC-A2FB-02E9151F5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6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D5CD-C55A-4BCA-A732-95AF659C95F4}" type="datetimeFigureOut">
              <a:rPr kumimoji="1" lang="ja-JP" altLang="en-US" smtClean="0"/>
              <a:t>2012/9/6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466-D239-4ABC-A2FB-02E9151F5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44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D5CD-C55A-4BCA-A732-95AF659C95F4}" type="datetimeFigureOut">
              <a:rPr kumimoji="1" lang="ja-JP" altLang="en-US" smtClean="0"/>
              <a:t>2012/9/6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466-D239-4ABC-A2FB-02E9151F5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43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D5CD-C55A-4BCA-A732-95AF659C95F4}" type="datetimeFigureOut">
              <a:rPr kumimoji="1" lang="ja-JP" altLang="en-US" smtClean="0"/>
              <a:t>2012/9/6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466-D239-4ABC-A2FB-02E9151F5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46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D5CD-C55A-4BCA-A732-95AF659C95F4}" type="datetimeFigureOut">
              <a:rPr kumimoji="1" lang="ja-JP" altLang="en-US" smtClean="0"/>
              <a:t>2012/9/6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466-D239-4ABC-A2FB-02E9151F5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41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D5CD-C55A-4BCA-A732-95AF659C95F4}" type="datetimeFigureOut">
              <a:rPr kumimoji="1" lang="ja-JP" altLang="en-US" smtClean="0"/>
              <a:t>2012/9/6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466-D239-4ABC-A2FB-02E9151F5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56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D5CD-C55A-4BCA-A732-95AF659C95F4}" type="datetimeFigureOut">
              <a:rPr kumimoji="1" lang="ja-JP" altLang="en-US" smtClean="0"/>
              <a:t>2012/9/6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466-D239-4ABC-A2FB-02E9151F5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88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D5CD-C55A-4BCA-A732-95AF659C95F4}" type="datetimeFigureOut">
              <a:rPr kumimoji="1" lang="ja-JP" altLang="en-US" smtClean="0"/>
              <a:t>2012/9/6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466-D239-4ABC-A2FB-02E9151F5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50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D5CD-C55A-4BCA-A732-95AF659C95F4}" type="datetimeFigureOut">
              <a:rPr kumimoji="1" lang="ja-JP" altLang="en-US" smtClean="0"/>
              <a:t>2012/9/6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466-D239-4ABC-A2FB-02E9151F5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62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D5CD-C55A-4BCA-A732-95AF659C95F4}" type="datetimeFigureOut">
              <a:rPr kumimoji="1" lang="ja-JP" altLang="en-US" smtClean="0"/>
              <a:t>2012/9/6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466-D239-4ABC-A2FB-02E9151F5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80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1D5CD-C55A-4BCA-A732-95AF659C95F4}" type="datetimeFigureOut">
              <a:rPr kumimoji="1" lang="ja-JP" altLang="en-US" smtClean="0"/>
              <a:t>2012/9/6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C8466-D239-4ABC-A2FB-02E9151F5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92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15.jpe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0" t="20634" r="21433" b="29524"/>
          <a:stretch/>
        </p:blipFill>
        <p:spPr>
          <a:xfrm>
            <a:off x="251520" y="806708"/>
            <a:ext cx="4320480" cy="471052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8" t="17581" r="23399" b="34324"/>
          <a:stretch/>
        </p:blipFill>
        <p:spPr>
          <a:xfrm>
            <a:off x="4716016" y="806708"/>
            <a:ext cx="4114530" cy="447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7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59" t="16000" r="33555" b="52800"/>
          <a:stretch/>
        </p:blipFill>
        <p:spPr>
          <a:xfrm>
            <a:off x="1691680" y="332656"/>
            <a:ext cx="2016224" cy="294942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56" t="21932" r="28524" b="36714"/>
          <a:stretch/>
        </p:blipFill>
        <p:spPr>
          <a:xfrm>
            <a:off x="5796136" y="332656"/>
            <a:ext cx="2016224" cy="279502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95" t="60311" r="34682" b="10461"/>
          <a:stretch/>
        </p:blipFill>
        <p:spPr>
          <a:xfrm>
            <a:off x="1763688" y="3812904"/>
            <a:ext cx="1865197" cy="242440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891" t="20760" r="11509" b="31814"/>
          <a:stretch/>
        </p:blipFill>
        <p:spPr>
          <a:xfrm>
            <a:off x="5813275" y="3140968"/>
            <a:ext cx="2791173" cy="3252487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013635" y="3965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R</a:t>
            </a:r>
            <a:r>
              <a:rPr lang="ja-JP" altLang="en-US" dirty="0" smtClean="0"/>
              <a:t> </a:t>
            </a:r>
            <a:r>
              <a:rPr lang="en-US" altLang="ja-JP" dirty="0" smtClean="0"/>
              <a:t>gastric a</a:t>
            </a:r>
          </a:p>
        </p:txBody>
      </p:sp>
      <p:cxnSp>
        <p:nvCxnSpPr>
          <p:cNvPr id="7" name="直線矢印コネクタ 6"/>
          <p:cNvCxnSpPr>
            <a:stCxn id="6" idx="1"/>
          </p:cNvCxnSpPr>
          <p:nvPr/>
        </p:nvCxnSpPr>
        <p:spPr>
          <a:xfrm flipH="1">
            <a:off x="3131841" y="581214"/>
            <a:ext cx="881794" cy="1846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6" idx="3"/>
          </p:cNvCxnSpPr>
          <p:nvPr/>
        </p:nvCxnSpPr>
        <p:spPr>
          <a:xfrm>
            <a:off x="5165763" y="581214"/>
            <a:ext cx="1494469" cy="1846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772900" y="6227806"/>
            <a:ext cx="2239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12a</a:t>
            </a:r>
            <a:r>
              <a:rPr kumimoji="1" lang="ja-JP" altLang="en-US" dirty="0" err="1" smtClean="0"/>
              <a:t>，</a:t>
            </a:r>
            <a:r>
              <a:rPr lang="en-US" altLang="ja-JP" dirty="0" smtClean="0"/>
              <a:t>8p</a:t>
            </a:r>
            <a:r>
              <a:rPr lang="ja-JP" altLang="en-US" dirty="0" smtClean="0"/>
              <a:t>につながる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/>
          <p:nvPr/>
        </p:nvCxnSpPr>
        <p:spPr>
          <a:xfrm flipV="1">
            <a:off x="5652120" y="4767211"/>
            <a:ext cx="1008112" cy="1470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3131841" y="5373216"/>
            <a:ext cx="720080" cy="840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1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6" t="21571" r="19837" b="31845"/>
          <a:stretch/>
        </p:blipFill>
        <p:spPr>
          <a:xfrm>
            <a:off x="323528" y="1340768"/>
            <a:ext cx="4122990" cy="422756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3" t="21905" r="14687" b="28133"/>
          <a:stretch/>
        </p:blipFill>
        <p:spPr>
          <a:xfrm>
            <a:off x="4716017" y="1516721"/>
            <a:ext cx="4320480" cy="4216535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635896" y="2708920"/>
            <a:ext cx="81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8aLN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2987824" y="2893586"/>
            <a:ext cx="648072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83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3" t="21219" r="27324" b="30550"/>
          <a:stretch/>
        </p:blipFill>
        <p:spPr>
          <a:xfrm>
            <a:off x="315135" y="1412776"/>
            <a:ext cx="3896825" cy="417646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9" t="19751" r="22965" b="32018"/>
          <a:stretch/>
        </p:blipFill>
        <p:spPr>
          <a:xfrm>
            <a:off x="5000420" y="1412776"/>
            <a:ext cx="3964068" cy="416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7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7" t="19501" r="26277" b="30771"/>
          <a:stretch/>
        </p:blipFill>
        <p:spPr>
          <a:xfrm>
            <a:off x="35496" y="1386817"/>
            <a:ext cx="3037642" cy="341033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6" t="15402" r="28290" b="30849"/>
          <a:stretch/>
        </p:blipFill>
        <p:spPr>
          <a:xfrm>
            <a:off x="3017772" y="1255000"/>
            <a:ext cx="2994388" cy="36861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8" t="18783" r="25093" b="30000"/>
          <a:stretch/>
        </p:blipFill>
        <p:spPr>
          <a:xfrm>
            <a:off x="5940152" y="1284712"/>
            <a:ext cx="3054284" cy="351244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441708" y="12847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R</a:t>
            </a:r>
            <a:r>
              <a:rPr lang="ja-JP" altLang="en-US" dirty="0" smtClean="0"/>
              <a:t> </a:t>
            </a:r>
            <a:r>
              <a:rPr lang="en-US" altLang="ja-JP" dirty="0" smtClean="0"/>
              <a:t>gastric a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3491881" y="1654044"/>
            <a:ext cx="1152127" cy="6948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00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082" t="18397" r="2466" b="6666"/>
          <a:stretch/>
        </p:blipFill>
        <p:spPr>
          <a:xfrm>
            <a:off x="4801497" y="882128"/>
            <a:ext cx="3946967" cy="513916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27" t="3882" r="11784" b="21351"/>
          <a:stretch/>
        </p:blipFill>
        <p:spPr>
          <a:xfrm>
            <a:off x="671662" y="908720"/>
            <a:ext cx="4166887" cy="5127585"/>
          </a:xfrm>
          <a:prstGeom prst="rect">
            <a:avLst/>
          </a:prstGeom>
        </p:spPr>
      </p:pic>
      <p:cxnSp>
        <p:nvCxnSpPr>
          <p:cNvPr id="5" name="直線矢印コネクタ 4"/>
          <p:cNvCxnSpPr/>
          <p:nvPr/>
        </p:nvCxnSpPr>
        <p:spPr>
          <a:xfrm flipH="1">
            <a:off x="1691680" y="1196752"/>
            <a:ext cx="720080" cy="864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411760" y="101208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rt</a:t>
            </a:r>
            <a:r>
              <a:rPr kumimoji="1" lang="en-US" altLang="ja-JP" dirty="0" smtClean="0"/>
              <a:t> gastric a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75856" y="245224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rt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gatroepiploic</a:t>
            </a:r>
            <a:r>
              <a:rPr kumimoji="1" lang="en-US" altLang="ja-JP" dirty="0" smtClean="0"/>
              <a:t> a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>
            <a:stCxn id="7" idx="1"/>
          </p:cNvCxnSpPr>
          <p:nvPr/>
        </p:nvCxnSpPr>
        <p:spPr>
          <a:xfrm flipH="1" flipV="1">
            <a:off x="2411760" y="2630096"/>
            <a:ext cx="864096" cy="68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67544" y="380462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SMV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1187624" y="3789040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4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133</Words>
  <Application>Microsoft Office PowerPoint</Application>
  <PresentationFormat>画面に合わせる (4:3)</PresentationFormat>
  <Paragraphs>26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</dc:creator>
  <cp:lastModifiedBy>yasu</cp:lastModifiedBy>
  <cp:revision>22</cp:revision>
  <dcterms:created xsi:type="dcterms:W3CDTF">2012-06-18T12:33:54Z</dcterms:created>
  <dcterms:modified xsi:type="dcterms:W3CDTF">2012-09-06T09:13:46Z</dcterms:modified>
</cp:coreProperties>
</file>