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7569-C2BE-468A-829A-102995791073}" type="datetimeFigureOut">
              <a:rPr kumimoji="1" lang="ja-JP" altLang="en-US" smtClean="0"/>
              <a:t>2012/9/6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C56C-B8C2-4FCA-8697-BFD284F5D4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2268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7569-C2BE-468A-829A-102995791073}" type="datetimeFigureOut">
              <a:rPr kumimoji="1" lang="ja-JP" altLang="en-US" smtClean="0"/>
              <a:t>2012/9/6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C56C-B8C2-4FCA-8697-BFD284F5D4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5874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7569-C2BE-468A-829A-102995791073}" type="datetimeFigureOut">
              <a:rPr kumimoji="1" lang="ja-JP" altLang="en-US" smtClean="0"/>
              <a:t>2012/9/6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C56C-B8C2-4FCA-8697-BFD284F5D4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619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7569-C2BE-468A-829A-102995791073}" type="datetimeFigureOut">
              <a:rPr kumimoji="1" lang="ja-JP" altLang="en-US" smtClean="0"/>
              <a:t>2012/9/6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C56C-B8C2-4FCA-8697-BFD284F5D4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572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7569-C2BE-468A-829A-102995791073}" type="datetimeFigureOut">
              <a:rPr kumimoji="1" lang="ja-JP" altLang="en-US" smtClean="0"/>
              <a:t>2012/9/6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C56C-B8C2-4FCA-8697-BFD284F5D4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606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7569-C2BE-468A-829A-102995791073}" type="datetimeFigureOut">
              <a:rPr kumimoji="1" lang="ja-JP" altLang="en-US" smtClean="0"/>
              <a:t>2012/9/6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C56C-B8C2-4FCA-8697-BFD284F5D4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2953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7569-C2BE-468A-829A-102995791073}" type="datetimeFigureOut">
              <a:rPr kumimoji="1" lang="ja-JP" altLang="en-US" smtClean="0"/>
              <a:t>2012/9/6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C56C-B8C2-4FCA-8697-BFD284F5D4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3520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7569-C2BE-468A-829A-102995791073}" type="datetimeFigureOut">
              <a:rPr kumimoji="1" lang="ja-JP" altLang="en-US" smtClean="0"/>
              <a:t>2012/9/6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C56C-B8C2-4FCA-8697-BFD284F5D4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8988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7569-C2BE-468A-829A-102995791073}" type="datetimeFigureOut">
              <a:rPr kumimoji="1" lang="ja-JP" altLang="en-US" smtClean="0"/>
              <a:t>2012/9/6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C56C-B8C2-4FCA-8697-BFD284F5D4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6883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7569-C2BE-468A-829A-102995791073}" type="datetimeFigureOut">
              <a:rPr kumimoji="1" lang="ja-JP" altLang="en-US" smtClean="0"/>
              <a:t>2012/9/6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C56C-B8C2-4FCA-8697-BFD284F5D4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5763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7569-C2BE-468A-829A-102995791073}" type="datetimeFigureOut">
              <a:rPr kumimoji="1" lang="ja-JP" altLang="en-US" smtClean="0"/>
              <a:t>2012/9/6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C56C-B8C2-4FCA-8697-BFD284F5D4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275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E7569-C2BE-468A-829A-102995791073}" type="datetimeFigureOut">
              <a:rPr kumimoji="1" lang="ja-JP" altLang="en-US" smtClean="0"/>
              <a:t>2012/9/6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7C56C-B8C2-4FCA-8697-BFD284F5D4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074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6" t="13840" r="4458" b="6314"/>
          <a:stretch/>
        </p:blipFill>
        <p:spPr>
          <a:xfrm>
            <a:off x="2631410" y="476672"/>
            <a:ext cx="4284921" cy="5475768"/>
          </a:xfrm>
          <a:prstGeom prst="rect">
            <a:avLst/>
          </a:prstGeom>
        </p:spPr>
      </p:pic>
      <p:cxnSp>
        <p:nvCxnSpPr>
          <p:cNvPr id="5" name="直線コネクタ 4"/>
          <p:cNvCxnSpPr/>
          <p:nvPr/>
        </p:nvCxnSpPr>
        <p:spPr>
          <a:xfrm flipV="1">
            <a:off x="5382898" y="1929997"/>
            <a:ext cx="0" cy="216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5238882" y="526711"/>
            <a:ext cx="2069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l</a:t>
            </a:r>
            <a:r>
              <a:rPr kumimoji="1" lang="en-US" altLang="ja-JP" dirty="0" smtClean="0"/>
              <a:t>eft </a:t>
            </a:r>
            <a:r>
              <a:rPr kumimoji="1" lang="en-US" altLang="ja-JP" dirty="0" err="1" smtClean="0"/>
              <a:t>gastroepiploic</a:t>
            </a:r>
            <a:r>
              <a:rPr kumimoji="1" lang="en-US" altLang="ja-JP" dirty="0" smtClean="0"/>
              <a:t> a</a:t>
            </a:r>
          </a:p>
          <a:p>
            <a:r>
              <a:rPr lang="en-US" altLang="ja-JP" dirty="0" smtClean="0"/>
              <a:t>4sb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02978" y="2352753"/>
            <a:ext cx="1133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e</a:t>
            </a:r>
            <a:r>
              <a:rPr kumimoji="1" lang="en-US" altLang="ja-JP" dirty="0" err="1" smtClean="0"/>
              <a:t>piploic</a:t>
            </a:r>
            <a:r>
              <a:rPr kumimoji="1" lang="en-US" altLang="ja-JP" dirty="0" smtClean="0"/>
              <a:t> a</a:t>
            </a:r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5814946" y="2537419"/>
            <a:ext cx="361197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>
            <a:off x="5382898" y="1137909"/>
            <a:ext cx="0" cy="68494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734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6" t="4000" r="10391" b="28534"/>
          <a:stretch/>
        </p:blipFill>
        <p:spPr>
          <a:xfrm>
            <a:off x="2706020" y="746352"/>
            <a:ext cx="4206240" cy="4626864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4251396" y="3429000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5365475" y="38610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 </a:t>
            </a:r>
            <a:r>
              <a:rPr kumimoji="1" lang="en-US" altLang="ja-JP" dirty="0" err="1" smtClean="0"/>
              <a:t>gastroepiploic</a:t>
            </a:r>
            <a:r>
              <a:rPr kumimoji="1" lang="en-US" altLang="ja-JP" dirty="0" smtClean="0"/>
              <a:t> v</a:t>
            </a:r>
            <a:endParaRPr kumimoji="1" lang="ja-JP" altLang="en-US" dirty="0"/>
          </a:p>
        </p:txBody>
      </p:sp>
      <p:cxnSp>
        <p:nvCxnSpPr>
          <p:cNvPr id="5" name="直線矢印コネクタ 4"/>
          <p:cNvCxnSpPr>
            <a:stCxn id="4" idx="1"/>
          </p:cNvCxnSpPr>
          <p:nvPr/>
        </p:nvCxnSpPr>
        <p:spPr>
          <a:xfrm flipH="1" flipV="1">
            <a:off x="4431416" y="3516396"/>
            <a:ext cx="934059" cy="52931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2674072" y="2203998"/>
            <a:ext cx="86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ASPDV</a:t>
            </a:r>
            <a:endParaRPr kumimoji="1" lang="ja-JP" altLang="en-US" dirty="0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3243284" y="2636912"/>
            <a:ext cx="792088" cy="72008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5868144" y="195575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 </a:t>
            </a:r>
            <a:r>
              <a:rPr kumimoji="1" lang="en-US" altLang="ja-JP" dirty="0" err="1" smtClean="0"/>
              <a:t>gastroepiploic</a:t>
            </a:r>
            <a:r>
              <a:rPr kumimoji="1" lang="en-US" altLang="ja-JP" dirty="0" smtClean="0"/>
              <a:t> a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706020" y="130941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infra pyloric a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4035372" y="1494076"/>
            <a:ext cx="649509" cy="9552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>
            <a:stCxn id="8" idx="1"/>
          </p:cNvCxnSpPr>
          <p:nvPr/>
        </p:nvCxnSpPr>
        <p:spPr>
          <a:xfrm flipH="1">
            <a:off x="4898445" y="2140417"/>
            <a:ext cx="969699" cy="4964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2667220" y="1628800"/>
            <a:ext cx="1571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infra pyloric v</a:t>
            </a:r>
            <a:endParaRPr kumimoji="1" lang="ja-JP" altLang="en-US" dirty="0"/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4035372" y="1955751"/>
            <a:ext cx="397121" cy="432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2784879" y="4079582"/>
            <a:ext cx="785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VCDA</a:t>
            </a:r>
            <a:endParaRPr kumimoji="1" lang="ja-JP" altLang="en-US" dirty="0"/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3639328" y="4230380"/>
            <a:ext cx="7690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5771167" y="4458166"/>
            <a:ext cx="830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VCM</a:t>
            </a:r>
            <a:endParaRPr kumimoji="1" lang="ja-JP" altLang="en-US" dirty="0"/>
          </a:p>
        </p:txBody>
      </p:sp>
      <p:cxnSp>
        <p:nvCxnSpPr>
          <p:cNvPr id="17" name="直線矢印コネクタ 16"/>
          <p:cNvCxnSpPr/>
          <p:nvPr/>
        </p:nvCxnSpPr>
        <p:spPr>
          <a:xfrm flipH="1" flipV="1">
            <a:off x="5259508" y="4365104"/>
            <a:ext cx="511659" cy="2777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二等辺三角形 17"/>
          <p:cNvSpPr/>
          <p:nvPr/>
        </p:nvSpPr>
        <p:spPr>
          <a:xfrm rot="11676067">
            <a:off x="4206444" y="1523565"/>
            <a:ext cx="1616341" cy="2022394"/>
          </a:xfrm>
          <a:prstGeom prst="triangle">
            <a:avLst>
              <a:gd name="adj" fmla="val 74727"/>
            </a:avLst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30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09" t="12400" r="9189" b="4932"/>
          <a:stretch/>
        </p:blipFill>
        <p:spPr>
          <a:xfrm>
            <a:off x="2555776" y="709832"/>
            <a:ext cx="4206240" cy="566928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793576" y="1255080"/>
            <a:ext cx="1500198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fusion fascia</a:t>
            </a:r>
            <a:endParaRPr kumimoji="1" lang="ja-JP" altLang="en-US" dirty="0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4089720" y="1624412"/>
            <a:ext cx="791184" cy="10708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6321968" y="69269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SMV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77952" y="2181892"/>
            <a:ext cx="1984650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/>
              <a:t>R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gastroepiploic</a:t>
            </a:r>
            <a:r>
              <a:rPr lang="en-US" altLang="ja-JP" dirty="0" smtClean="0"/>
              <a:t> v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5334214" y="2479216"/>
            <a:ext cx="98775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6321968" y="2623232"/>
            <a:ext cx="992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ASPDV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 flipH="1">
            <a:off x="5601888" y="2767248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2577552" y="2839256"/>
            <a:ext cx="1109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omentum</a:t>
            </a:r>
            <a:endParaRPr kumimoji="1" lang="ja-JP" altLang="en-US" dirty="0"/>
          </a:p>
        </p:txBody>
      </p:sp>
      <p:cxnSp>
        <p:nvCxnSpPr>
          <p:cNvPr id="12" name="直線矢印コネクタ 11"/>
          <p:cNvCxnSpPr/>
          <p:nvPr/>
        </p:nvCxnSpPr>
        <p:spPr>
          <a:xfrm flipH="1" flipV="1">
            <a:off x="5097832" y="2839256"/>
            <a:ext cx="936104" cy="8898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5097832" y="2623232"/>
            <a:ext cx="32874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5853916" y="370335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VCDA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321968" y="304598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GCT</a:t>
            </a:r>
            <a:endParaRPr kumimoji="1" lang="ja-JP" altLang="en-US" dirty="0"/>
          </a:p>
        </p:txBody>
      </p:sp>
      <p:cxnSp>
        <p:nvCxnSpPr>
          <p:cNvPr id="16" name="直線矢印コネクタ 15"/>
          <p:cNvCxnSpPr>
            <a:stCxn id="15" idx="1"/>
          </p:cNvCxnSpPr>
          <p:nvPr/>
        </p:nvCxnSpPr>
        <p:spPr>
          <a:xfrm flipH="1" flipV="1">
            <a:off x="5601888" y="2992564"/>
            <a:ext cx="720080" cy="238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559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0" t="20634" r="21433" b="29524"/>
          <a:stretch/>
        </p:blipFill>
        <p:spPr>
          <a:xfrm>
            <a:off x="251520" y="806708"/>
            <a:ext cx="4320480" cy="471052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8" t="11392" r="12077" b="24272"/>
          <a:stretch/>
        </p:blipFill>
        <p:spPr>
          <a:xfrm>
            <a:off x="4788024" y="777536"/>
            <a:ext cx="3781888" cy="441220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636792" y="1475492"/>
            <a:ext cx="1615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 gastric  </a:t>
            </a:r>
            <a:r>
              <a:rPr kumimoji="1" lang="en-US" altLang="ja-JP" dirty="0" err="1" smtClean="0"/>
              <a:t>a.v</a:t>
            </a:r>
            <a:endParaRPr kumimoji="1" lang="en-US" altLang="ja-JP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636792" y="1772816"/>
            <a:ext cx="2047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supraduodenal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a.v</a:t>
            </a:r>
            <a:endParaRPr kumimoji="1" lang="ja-JP" altLang="en-US" dirty="0"/>
          </a:p>
        </p:txBody>
      </p:sp>
      <p:cxnSp>
        <p:nvCxnSpPr>
          <p:cNvPr id="7" name="直線矢印コネクタ 6"/>
          <p:cNvCxnSpPr/>
          <p:nvPr/>
        </p:nvCxnSpPr>
        <p:spPr>
          <a:xfrm flipH="1">
            <a:off x="6678968" y="2029490"/>
            <a:ext cx="957824" cy="9541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H="1">
            <a:off x="6804248" y="1628800"/>
            <a:ext cx="832544" cy="8918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H="1">
            <a:off x="6732240" y="1844824"/>
            <a:ext cx="90455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H="1">
            <a:off x="6804248" y="2142148"/>
            <a:ext cx="936104" cy="926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457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07" t="2222" r="1570"/>
          <a:stretch/>
        </p:blipFill>
        <p:spPr>
          <a:xfrm>
            <a:off x="624652" y="1052736"/>
            <a:ext cx="3371284" cy="520478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95" t="15350" r="13370" b="8755"/>
          <a:stretch/>
        </p:blipFill>
        <p:spPr>
          <a:xfrm>
            <a:off x="5049387" y="1052736"/>
            <a:ext cx="3195021" cy="5204789"/>
          </a:xfrm>
          <a:prstGeom prst="rect">
            <a:avLst/>
          </a:prstGeom>
        </p:spPr>
      </p:pic>
      <p:cxnSp>
        <p:nvCxnSpPr>
          <p:cNvPr id="4" name="直線矢印コネクタ 3"/>
          <p:cNvCxnSpPr/>
          <p:nvPr/>
        </p:nvCxnSpPr>
        <p:spPr>
          <a:xfrm flipH="1" flipV="1">
            <a:off x="7164288" y="3655131"/>
            <a:ext cx="472388" cy="493949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4158643" y="4149080"/>
            <a:ext cx="1205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膵後筋膜</a:t>
            </a:r>
            <a:endParaRPr lang="en-US" altLang="ja-JP" dirty="0"/>
          </a:p>
          <a:p>
            <a:r>
              <a:rPr kumimoji="1" lang="en-US" altLang="ja-JP" dirty="0" err="1" smtClean="0"/>
              <a:t>Tritz</a:t>
            </a:r>
            <a:endParaRPr kumimoji="1" lang="en-US" altLang="ja-JP" dirty="0" smtClean="0"/>
          </a:p>
          <a:p>
            <a:r>
              <a:rPr lang="en-US" altLang="ja-JP" dirty="0" err="1"/>
              <a:t>Gerota</a:t>
            </a:r>
            <a:endParaRPr kumimoji="1" lang="ja-JP" altLang="en-US" dirty="0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5364088" y="4553411"/>
            <a:ext cx="903433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539552" y="2708920"/>
            <a:ext cx="82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網嚢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24328" y="1054213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膵後筋膜</a:t>
            </a:r>
            <a:endParaRPr lang="en-US" altLang="ja-JP" dirty="0"/>
          </a:p>
          <a:p>
            <a:r>
              <a:rPr kumimoji="1" lang="en-US" altLang="ja-JP" dirty="0" err="1" smtClean="0"/>
              <a:t>Told</a:t>
            </a:r>
            <a:r>
              <a:rPr lang="en-US" altLang="ja-JP" dirty="0" err="1"/>
              <a:t>t</a:t>
            </a:r>
            <a:endParaRPr kumimoji="1" lang="en-US" altLang="ja-JP" dirty="0" smtClean="0"/>
          </a:p>
          <a:p>
            <a:r>
              <a:rPr lang="en-US" altLang="ja-JP" dirty="0" err="1"/>
              <a:t>Gerota</a:t>
            </a:r>
            <a:endParaRPr kumimoji="1" lang="ja-JP" altLang="en-US" dirty="0"/>
          </a:p>
        </p:txBody>
      </p:sp>
      <p:cxnSp>
        <p:nvCxnSpPr>
          <p:cNvPr id="9" name="直線矢印コネクタ 8"/>
          <p:cNvCxnSpPr/>
          <p:nvPr/>
        </p:nvCxnSpPr>
        <p:spPr>
          <a:xfrm flipH="1">
            <a:off x="7164288" y="1977543"/>
            <a:ext cx="360040" cy="916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6172513" y="68488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無漿膜野</a:t>
            </a:r>
            <a:endParaRPr kumimoji="1" lang="ja-JP" altLang="en-US" dirty="0"/>
          </a:p>
        </p:txBody>
      </p:sp>
      <p:cxnSp>
        <p:nvCxnSpPr>
          <p:cNvPr id="11" name="直線矢印コネクタ 10"/>
          <p:cNvCxnSpPr>
            <a:stCxn id="3" idx="0"/>
          </p:cNvCxnSpPr>
          <p:nvPr/>
        </p:nvCxnSpPr>
        <p:spPr>
          <a:xfrm flipH="1">
            <a:off x="6646897" y="1052736"/>
            <a:ext cx="1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4211960" y="252776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大動脈脚</a:t>
            </a:r>
            <a:endParaRPr kumimoji="1" lang="ja-JP" altLang="en-US" dirty="0"/>
          </a:p>
        </p:txBody>
      </p:sp>
      <p:cxnSp>
        <p:nvCxnSpPr>
          <p:cNvPr id="13" name="直線矢印コネクタ 12"/>
          <p:cNvCxnSpPr>
            <a:stCxn id="12" idx="3"/>
          </p:cNvCxnSpPr>
          <p:nvPr/>
        </p:nvCxnSpPr>
        <p:spPr>
          <a:xfrm flipV="1">
            <a:off x="5364088" y="2708920"/>
            <a:ext cx="510723" cy="3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7636676" y="382591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膵被膜</a:t>
            </a:r>
            <a:endParaRPr kumimoji="1" lang="en-US" altLang="ja-JP" dirty="0" smtClean="0"/>
          </a:p>
          <a:p>
            <a:r>
              <a:rPr lang="ja-JP" altLang="en-US" dirty="0"/>
              <a:t>膵前筋膜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3171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0" t="4980" r="3337" b="7309"/>
          <a:stretch/>
        </p:blipFill>
        <p:spPr>
          <a:xfrm>
            <a:off x="2267744" y="510132"/>
            <a:ext cx="4581656" cy="601521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940152" y="237100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膵被膜</a:t>
            </a:r>
            <a:endParaRPr kumimoji="1" lang="en-US" altLang="ja-JP" dirty="0" smtClean="0"/>
          </a:p>
          <a:p>
            <a:r>
              <a:rPr lang="ja-JP" altLang="en-US" dirty="0"/>
              <a:t>膵前筋膜</a:t>
            </a:r>
            <a:endParaRPr kumimoji="1" lang="ja-JP" altLang="en-US" dirty="0"/>
          </a:p>
        </p:txBody>
      </p:sp>
      <p:cxnSp>
        <p:nvCxnSpPr>
          <p:cNvPr id="7" name="直線矢印コネクタ 6"/>
          <p:cNvCxnSpPr/>
          <p:nvPr/>
        </p:nvCxnSpPr>
        <p:spPr>
          <a:xfrm flipH="1">
            <a:off x="4644008" y="2694165"/>
            <a:ext cx="1296144" cy="5188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907704" y="2638653"/>
            <a:ext cx="562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ＳＡ</a:t>
            </a:r>
            <a:endParaRPr lang="en-US" altLang="ja-JP" dirty="0" smtClean="0"/>
          </a:p>
          <a:p>
            <a:r>
              <a:rPr lang="ja-JP" altLang="en-US" dirty="0"/>
              <a:t>ＳＶ</a:t>
            </a:r>
            <a:endParaRPr lang="en-US" altLang="ja-JP" dirty="0" smtClean="0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2411760" y="2852936"/>
            <a:ext cx="187220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2411760" y="3139227"/>
            <a:ext cx="1741620" cy="17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3599892" y="622622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胃膵間膜左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4375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10" t="4659" r="5708" b="6988"/>
          <a:stretch/>
        </p:blipFill>
        <p:spPr>
          <a:xfrm>
            <a:off x="2544238" y="548680"/>
            <a:ext cx="4188002" cy="605927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233886" y="220486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大動脈脚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67744" y="335699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LGV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67744" y="26369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LGA</a:t>
            </a:r>
            <a:endParaRPr kumimoji="1" lang="ja-JP" altLang="en-US" dirty="0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3059832" y="1669450"/>
            <a:ext cx="648072" cy="247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>
            <a:off x="3311860" y="2389530"/>
            <a:ext cx="3960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2843808" y="2924944"/>
            <a:ext cx="1584176" cy="6167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V="1">
            <a:off x="2771800" y="2348880"/>
            <a:ext cx="1368152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V="1">
            <a:off x="3563888" y="3726324"/>
            <a:ext cx="792088" cy="2904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1979712" y="143638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無漿膜野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4414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73</Words>
  <Application>Microsoft Office PowerPoint</Application>
  <PresentationFormat>画面に合わせる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8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yasu</dc:creator>
  <cp:lastModifiedBy>yasu</cp:lastModifiedBy>
  <cp:revision>3</cp:revision>
  <dcterms:created xsi:type="dcterms:W3CDTF">2012-08-26T14:02:29Z</dcterms:created>
  <dcterms:modified xsi:type="dcterms:W3CDTF">2012-09-06T09:01:35Z</dcterms:modified>
</cp:coreProperties>
</file>