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79" r:id="rId3"/>
    <p:sldId id="275" r:id="rId4"/>
    <p:sldId id="271" r:id="rId5"/>
    <p:sldId id="276" r:id="rId6"/>
    <p:sldId id="277" r:id="rId7"/>
    <p:sldId id="278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53" autoAdjust="0"/>
  </p:normalViewPr>
  <p:slideViewPr>
    <p:cSldViewPr>
      <p:cViewPr varScale="1">
        <p:scale>
          <a:sx n="85" d="100"/>
          <a:sy n="85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7154-E61C-4FB2-ACBB-DEBC48BC4C8C}" type="datetimeFigureOut">
              <a:rPr kumimoji="1" lang="ja-JP" altLang="en-US" smtClean="0"/>
              <a:t>2012/8/29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F50-21A4-47EF-A2F3-6876A34011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71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胃膵間膜のﾃﾝﾄ断面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前方のテン底辺は膵被膜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52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胃膵間膜を３ﾌﾞﾛｯｸに分ける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後方、背側の底辺は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右では網嚢後壁腹膜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左は胃体部背側の無漿膜野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真ん中は大動脈脚につながる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45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胃膵間膜左側の断面図</a:t>
            </a:r>
            <a:endParaRPr kumimoji="1"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層はないが脾動脈の前面①膵皮膜、②頂点、③背面の膵後筋膜　</a:t>
            </a:r>
            <a:r>
              <a:rPr lang="en-US" altLang="ja-JP" dirty="0" smtClean="0"/>
              <a:t>To</a:t>
            </a:r>
            <a:r>
              <a:rPr lang="ja-JP" altLang="en-US" dirty="0" err="1" smtClean="0"/>
              <a:t>ｌ</a:t>
            </a:r>
            <a:r>
              <a:rPr lang="en-US" altLang="ja-JP" dirty="0" err="1" smtClean="0"/>
              <a:t>dt</a:t>
            </a:r>
            <a:r>
              <a:rPr lang="ja-JP" altLang="en-US" dirty="0" smtClean="0"/>
              <a:t>の</a:t>
            </a:r>
            <a:r>
              <a:rPr lang="en-US" altLang="ja-JP" dirty="0" err="1" smtClean="0"/>
              <a:t>fasia</a:t>
            </a:r>
            <a:r>
              <a:rPr lang="ja-JP" altLang="en-US" dirty="0" smtClean="0"/>
              <a:t>３層あるつもりで切開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33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胃膵間膜左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21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胃膵間膜</a:t>
            </a:r>
            <a:r>
              <a:rPr kumimoji="1" lang="ja-JP" altLang="en-US" dirty="0" smtClean="0"/>
              <a:t>中央</a:t>
            </a:r>
            <a:endParaRPr kumimoji="1" lang="en-US" altLang="ja-JP" dirty="0" smtClean="0"/>
          </a:p>
          <a:p>
            <a:r>
              <a:rPr kumimoji="1" lang="ja-JP" altLang="en-US" dirty="0" smtClean="0"/>
              <a:t>ﾃﾝﾄ支柱である左胃静脈と左胃動脈を処理し</a:t>
            </a:r>
            <a:endParaRPr kumimoji="1" lang="en-US" altLang="ja-JP" dirty="0" smtClean="0"/>
          </a:p>
          <a:p>
            <a:r>
              <a:rPr kumimoji="1" lang="ja-JP" altLang="en-US" dirty="0" smtClean="0"/>
              <a:t>大動脈脚前面の無漿膜野を切開する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9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胃膵間膜右　５層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56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胃膵間膜右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層目膵被膜　２層目ＣＨＡ上縁　３層目ＣＨＡ背側　４層目</a:t>
            </a:r>
            <a:r>
              <a:rPr kumimoji="1" lang="en-US" altLang="ja-JP" dirty="0" smtClean="0"/>
              <a:t>8a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8p</a:t>
            </a:r>
            <a:r>
              <a:rPr kumimoji="1" lang="ja-JP" altLang="en-US" dirty="0" smtClean="0"/>
              <a:t>間　膵後筋膜　</a:t>
            </a:r>
            <a:r>
              <a:rPr kumimoji="1" lang="en-US" altLang="ja-JP" dirty="0" smtClean="0"/>
              <a:t>Tri</a:t>
            </a:r>
            <a:r>
              <a:rPr kumimoji="1" lang="ja-JP" altLang="en-US" dirty="0" err="1" smtClean="0"/>
              <a:t>ｔ</a:t>
            </a:r>
            <a:r>
              <a:rPr kumimoji="1" lang="en-US" altLang="ja-JP" dirty="0" smtClean="0"/>
              <a:t>z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fusion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fascia</a:t>
            </a:r>
            <a:r>
              <a:rPr kumimoji="1" lang="ja-JP" altLang="en-US" dirty="0" smtClean="0"/>
              <a:t>　５層目網嚢後壁腹膜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４層目、５層目は一緒に切開される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91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23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79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34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80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61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8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25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1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63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39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37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4D7D7-EA9C-4369-BBE6-AA0654D36181}" type="datetimeFigureOut">
              <a:rPr kumimoji="1" lang="ja-JP" altLang="en-US" smtClean="0"/>
              <a:t>2012/8/29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91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1.jpe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3.jpe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7" t="15350" r="16971" b="8755"/>
          <a:stretch/>
        </p:blipFill>
        <p:spPr>
          <a:xfrm>
            <a:off x="5245842" y="1052736"/>
            <a:ext cx="2782542" cy="520478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222" r="1570"/>
          <a:stretch/>
        </p:blipFill>
        <p:spPr>
          <a:xfrm>
            <a:off x="624652" y="620688"/>
            <a:ext cx="3731324" cy="57606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636676" y="4077072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7164288" y="3655131"/>
            <a:ext cx="472388" cy="493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0" y="355510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043608" y="3902105"/>
            <a:ext cx="864096" cy="114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98360" y="2708668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網嚢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24328" y="1054213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Told</a:t>
            </a:r>
            <a:r>
              <a:rPr lang="en-US" altLang="ja-JP" dirty="0" err="1"/>
              <a:t>t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7164288" y="1977543"/>
            <a:ext cx="360040" cy="916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211960" y="252776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>
            <a:stCxn id="22" idx="3"/>
          </p:cNvCxnSpPr>
          <p:nvPr/>
        </p:nvCxnSpPr>
        <p:spPr>
          <a:xfrm flipV="1">
            <a:off x="5364088" y="2708920"/>
            <a:ext cx="510723" cy="3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2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56" t="10244" r="25465" b="23739"/>
          <a:stretch/>
        </p:blipFill>
        <p:spPr>
          <a:xfrm>
            <a:off x="251520" y="1061844"/>
            <a:ext cx="2620537" cy="452739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54" t="15610" r="21767" b="10081"/>
          <a:stretch/>
        </p:blipFill>
        <p:spPr>
          <a:xfrm>
            <a:off x="3059832" y="692696"/>
            <a:ext cx="2828962" cy="509610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3821" r="27908" b="18501"/>
          <a:stretch/>
        </p:blipFill>
        <p:spPr>
          <a:xfrm>
            <a:off x="6084168" y="1019862"/>
            <a:ext cx="2877015" cy="46413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95536" y="57332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胃膵間</a:t>
            </a:r>
            <a:r>
              <a:rPr lang="ja-JP" altLang="en-US" dirty="0" smtClean="0"/>
              <a:t>膜右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75856" y="571634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胃膵間膜中央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60232" y="57332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胃膵間</a:t>
            </a:r>
            <a:r>
              <a:rPr lang="ja-JP" altLang="en-US" dirty="0" smtClean="0"/>
              <a:t>膜左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27784" y="283991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7784" y="3881029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779912" y="434269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1835696" y="3163076"/>
            <a:ext cx="792088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516216" y="2971223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網嚢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27809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7696850" y="1638092"/>
            <a:ext cx="0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888794" y="252776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>
            <a:stCxn id="22" idx="3"/>
          </p:cNvCxnSpPr>
          <p:nvPr/>
        </p:nvCxnSpPr>
        <p:spPr>
          <a:xfrm flipV="1">
            <a:off x="7040922" y="2420888"/>
            <a:ext cx="123366" cy="291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87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3821" r="27908" b="18501"/>
          <a:stretch/>
        </p:blipFill>
        <p:spPr>
          <a:xfrm>
            <a:off x="5583417" y="836712"/>
            <a:ext cx="3237055" cy="522222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" t="4980" r="3337" b="7309"/>
          <a:stretch/>
        </p:blipFill>
        <p:spPr>
          <a:xfrm>
            <a:off x="323528" y="510132"/>
            <a:ext cx="4581656" cy="601521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95936" y="2371000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414908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Told</a:t>
            </a:r>
            <a:r>
              <a:rPr lang="en-US" altLang="ja-JP" dirty="0" err="1"/>
              <a:t>t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259632" y="328498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07504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147266" y="2754216"/>
            <a:ext cx="760438" cy="619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95416" y="272640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1319552" y="2754216"/>
            <a:ext cx="207933" cy="156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2699792" y="2694165"/>
            <a:ext cx="1296144" cy="518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779912" y="1484784"/>
            <a:ext cx="112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ＳＡ</a:t>
            </a:r>
            <a:endParaRPr lang="en-US" altLang="ja-JP" dirty="0" smtClean="0"/>
          </a:p>
          <a:p>
            <a:r>
              <a:rPr lang="ja-JP" altLang="en-US" dirty="0"/>
              <a:t>ＳＶ</a:t>
            </a:r>
            <a:endParaRPr lang="en-US" altLang="ja-JP" dirty="0" smtClean="0"/>
          </a:p>
        </p:txBody>
      </p:sp>
      <p:cxnSp>
        <p:nvCxnSpPr>
          <p:cNvPr id="13" name="直線矢印コネクタ 12"/>
          <p:cNvCxnSpPr>
            <a:stCxn id="12" idx="1"/>
          </p:cNvCxnSpPr>
          <p:nvPr/>
        </p:nvCxnSpPr>
        <p:spPr>
          <a:xfrm flipH="1">
            <a:off x="2614356" y="1807950"/>
            <a:ext cx="1165556" cy="9184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2339752" y="2060848"/>
            <a:ext cx="151216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948264" y="51013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Told</a:t>
            </a:r>
            <a:r>
              <a:rPr lang="en-US" altLang="ja-JP" dirty="0" err="1"/>
              <a:t>t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91700" y="290885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7380312" y="1483712"/>
            <a:ext cx="360040" cy="1242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6490570" y="2617474"/>
            <a:ext cx="288032" cy="273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8604448" y="3180083"/>
            <a:ext cx="33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554394" y="2131115"/>
            <a:ext cx="33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84368" y="14847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91372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胃膵間膜左</a:t>
            </a:r>
            <a:endParaRPr kumimoji="1" lang="ja-JP" altLang="en-US" dirty="0"/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8327394" y="2694166"/>
            <a:ext cx="394156" cy="429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リーフォーム 26"/>
          <p:cNvSpPr/>
          <p:nvPr/>
        </p:nvSpPr>
        <p:spPr>
          <a:xfrm>
            <a:off x="7288605" y="2420888"/>
            <a:ext cx="1315843" cy="288032"/>
          </a:xfrm>
          <a:custGeom>
            <a:avLst/>
            <a:gdLst>
              <a:gd name="connsiteX0" fmla="*/ 1315843 w 1315843"/>
              <a:gd name="connsiteY0" fmla="*/ 421381 h 455717"/>
              <a:gd name="connsiteX1" fmla="*/ 1003609 w 1315843"/>
              <a:gd name="connsiteY1" fmla="*/ 421381 h 455717"/>
              <a:gd name="connsiteX2" fmla="*/ 836341 w 1315843"/>
              <a:gd name="connsiteY2" fmla="*/ 64542 h 455717"/>
              <a:gd name="connsiteX3" fmla="*/ 702526 w 1315843"/>
              <a:gd name="connsiteY3" fmla="*/ 31088 h 455717"/>
              <a:gd name="connsiteX4" fmla="*/ 568712 w 1315843"/>
              <a:gd name="connsiteY4" fmla="*/ 399079 h 455717"/>
              <a:gd name="connsiteX5" fmla="*/ 234175 w 1315843"/>
              <a:gd name="connsiteY5" fmla="*/ 187205 h 455717"/>
              <a:gd name="connsiteX6" fmla="*/ 0 w 1315843"/>
              <a:gd name="connsiteY6" fmla="*/ 31088 h 455717"/>
              <a:gd name="connsiteX7" fmla="*/ 0 w 1315843"/>
              <a:gd name="connsiteY7" fmla="*/ 31088 h 45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5843" h="455717">
                <a:moveTo>
                  <a:pt x="1315843" y="421381"/>
                </a:moveTo>
                <a:cubicBezTo>
                  <a:pt x="1199684" y="451117"/>
                  <a:pt x="1083526" y="480854"/>
                  <a:pt x="1003609" y="421381"/>
                </a:cubicBezTo>
                <a:cubicBezTo>
                  <a:pt x="923692" y="361908"/>
                  <a:pt x="886521" y="129591"/>
                  <a:pt x="836341" y="64542"/>
                </a:cubicBezTo>
                <a:cubicBezTo>
                  <a:pt x="786161" y="-507"/>
                  <a:pt x="747131" y="-24668"/>
                  <a:pt x="702526" y="31088"/>
                </a:cubicBezTo>
                <a:cubicBezTo>
                  <a:pt x="657921" y="86844"/>
                  <a:pt x="646770" y="373060"/>
                  <a:pt x="568712" y="399079"/>
                </a:cubicBezTo>
                <a:cubicBezTo>
                  <a:pt x="490654" y="425098"/>
                  <a:pt x="328960" y="248537"/>
                  <a:pt x="234175" y="187205"/>
                </a:cubicBezTo>
                <a:cubicBezTo>
                  <a:pt x="139390" y="125873"/>
                  <a:pt x="0" y="31088"/>
                  <a:pt x="0" y="31088"/>
                </a:cubicBezTo>
                <a:lnTo>
                  <a:pt x="0" y="31088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8172400" y="2315781"/>
            <a:ext cx="38199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endCxn id="27" idx="4"/>
          </p:cNvCxnSpPr>
          <p:nvPr/>
        </p:nvCxnSpPr>
        <p:spPr>
          <a:xfrm flipH="1">
            <a:off x="7857317" y="1854116"/>
            <a:ext cx="243075" cy="819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503260" y="5486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cxnSp>
        <p:nvCxnSpPr>
          <p:cNvPr id="43" name="直線矢印コネクタ 42"/>
          <p:cNvCxnSpPr>
            <a:stCxn id="39" idx="2"/>
          </p:cNvCxnSpPr>
          <p:nvPr/>
        </p:nvCxnSpPr>
        <p:spPr>
          <a:xfrm>
            <a:off x="6115328" y="918012"/>
            <a:ext cx="1086616" cy="1349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89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7" t="24862" r="26451" b="27361"/>
          <a:stretch/>
        </p:blipFill>
        <p:spPr>
          <a:xfrm>
            <a:off x="6039172" y="1556792"/>
            <a:ext cx="2781300" cy="327660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3056" r="28806" b="50555"/>
          <a:stretch/>
        </p:blipFill>
        <p:spPr>
          <a:xfrm>
            <a:off x="251520" y="1800225"/>
            <a:ext cx="2609850" cy="31813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17" t="30694" r="26452" b="27361"/>
          <a:stretch/>
        </p:blipFill>
        <p:spPr>
          <a:xfrm>
            <a:off x="3235052" y="1916832"/>
            <a:ext cx="2705100" cy="2876551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4670297" y="3390900"/>
            <a:ext cx="45719" cy="11010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19092" y="451991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Told</a:t>
            </a:r>
            <a:r>
              <a:rPr lang="en-US" altLang="ja-JP" dirty="0" err="1"/>
              <a:t>t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6327204" y="3869643"/>
            <a:ext cx="864096" cy="721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876256" y="2494667"/>
            <a:ext cx="1779646" cy="718309"/>
          </a:xfrm>
          <a:custGeom>
            <a:avLst/>
            <a:gdLst>
              <a:gd name="connsiteX0" fmla="*/ 1779646 w 1779646"/>
              <a:gd name="connsiteY0" fmla="*/ 668816 h 718309"/>
              <a:gd name="connsiteX1" fmla="*/ 1311016 w 1779646"/>
              <a:gd name="connsiteY1" fmla="*/ 668816 h 718309"/>
              <a:gd name="connsiteX2" fmla="*/ 945256 w 1779646"/>
              <a:gd name="connsiteY2" fmla="*/ 154466 h 718309"/>
              <a:gd name="connsiteX3" fmla="*/ 716656 w 1779646"/>
              <a:gd name="connsiteY3" fmla="*/ 543086 h 718309"/>
              <a:gd name="connsiteX4" fmla="*/ 556636 w 1779646"/>
              <a:gd name="connsiteY4" fmla="*/ 668816 h 718309"/>
              <a:gd name="connsiteX5" fmla="*/ 65146 w 1779646"/>
              <a:gd name="connsiteY5" fmla="*/ 74456 h 718309"/>
              <a:gd name="connsiteX6" fmla="*/ 19426 w 1779646"/>
              <a:gd name="connsiteY6" fmla="*/ 28736 h 7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646" h="718309">
                <a:moveTo>
                  <a:pt x="1779646" y="668816"/>
                </a:moveTo>
                <a:cubicBezTo>
                  <a:pt x="1614863" y="711678"/>
                  <a:pt x="1450081" y="754541"/>
                  <a:pt x="1311016" y="668816"/>
                </a:cubicBezTo>
                <a:cubicBezTo>
                  <a:pt x="1171951" y="583091"/>
                  <a:pt x="1044316" y="175421"/>
                  <a:pt x="945256" y="154466"/>
                </a:cubicBezTo>
                <a:cubicBezTo>
                  <a:pt x="846196" y="133511"/>
                  <a:pt x="781426" y="457361"/>
                  <a:pt x="716656" y="543086"/>
                </a:cubicBezTo>
                <a:cubicBezTo>
                  <a:pt x="651886" y="628811"/>
                  <a:pt x="665221" y="746921"/>
                  <a:pt x="556636" y="668816"/>
                </a:cubicBezTo>
                <a:cubicBezTo>
                  <a:pt x="448051" y="590711"/>
                  <a:pt x="154681" y="181136"/>
                  <a:pt x="65146" y="74456"/>
                </a:cubicBezTo>
                <a:cubicBezTo>
                  <a:pt x="-24389" y="-32224"/>
                  <a:pt x="-2482" y="-1744"/>
                  <a:pt x="19426" y="28736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6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>
            <a:stCxn id="12" idx="2"/>
          </p:cNvCxnSpPr>
          <p:nvPr/>
        </p:nvCxnSpPr>
        <p:spPr>
          <a:xfrm>
            <a:off x="647564" y="1854116"/>
            <a:ext cx="180020" cy="640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195736" y="1854116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>
            <a:stCxn id="13" idx="1"/>
          </p:cNvCxnSpPr>
          <p:nvPr/>
        </p:nvCxnSpPr>
        <p:spPr>
          <a:xfrm flipH="1">
            <a:off x="1907704" y="2177282"/>
            <a:ext cx="288032" cy="243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2037972" y="2174391"/>
            <a:ext cx="144016" cy="819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335177" y="5589240"/>
            <a:ext cx="788551" cy="37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lang="ja-JP" altLang="en-US" dirty="0" smtClean="0"/>
              <a:t>層</a:t>
            </a:r>
            <a:r>
              <a:rPr lang="ja-JP" altLang="en-US" dirty="0"/>
              <a:t>目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39952" y="55799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２層目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10282" y="5589240"/>
            <a:ext cx="99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３層目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27104" y="385001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6651240" y="3501008"/>
            <a:ext cx="459042" cy="349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86146" y="166740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>
            <a:stCxn id="20" idx="2"/>
          </p:cNvCxnSpPr>
          <p:nvPr/>
        </p:nvCxnSpPr>
        <p:spPr>
          <a:xfrm>
            <a:off x="6498214" y="2036737"/>
            <a:ext cx="153026" cy="384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0" t="4659" r="5708" b="6988"/>
          <a:stretch/>
        </p:blipFill>
        <p:spPr>
          <a:xfrm>
            <a:off x="528014" y="548680"/>
            <a:ext cx="4188002" cy="60592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5496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7662" y="22048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LGV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LGA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043608" y="1669450"/>
            <a:ext cx="648072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295636" y="2389530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827584" y="2924944"/>
            <a:ext cx="1584176" cy="616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755576" y="2348880"/>
            <a:ext cx="136815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02" t="5300" r="16936" b="29528"/>
          <a:stretch/>
        </p:blipFill>
        <p:spPr>
          <a:xfrm>
            <a:off x="5004048" y="755116"/>
            <a:ext cx="3456878" cy="4753586"/>
          </a:xfrm>
          <a:prstGeom prst="rect">
            <a:avLst/>
          </a:prstGeom>
        </p:spPr>
      </p:pic>
      <p:sp>
        <p:nvSpPr>
          <p:cNvPr id="12" name="フリーフォーム 11"/>
          <p:cNvSpPr/>
          <p:nvPr/>
        </p:nvSpPr>
        <p:spPr>
          <a:xfrm rot="623640">
            <a:off x="5896899" y="2841980"/>
            <a:ext cx="1516566" cy="456695"/>
          </a:xfrm>
          <a:custGeom>
            <a:avLst/>
            <a:gdLst>
              <a:gd name="connsiteX0" fmla="*/ 1516566 w 1516566"/>
              <a:gd name="connsiteY0" fmla="*/ 568782 h 587770"/>
              <a:gd name="connsiteX1" fmla="*/ 1037063 w 1516566"/>
              <a:gd name="connsiteY1" fmla="*/ 535328 h 587770"/>
              <a:gd name="connsiteX2" fmla="*/ 880946 w 1516566"/>
              <a:gd name="connsiteY2" fmla="*/ 122733 h 587770"/>
              <a:gd name="connsiteX3" fmla="*/ 735981 w 1516566"/>
              <a:gd name="connsiteY3" fmla="*/ 69 h 587770"/>
              <a:gd name="connsiteX4" fmla="*/ 602166 w 1516566"/>
              <a:gd name="connsiteY4" fmla="*/ 133884 h 587770"/>
              <a:gd name="connsiteX5" fmla="*/ 524107 w 1516566"/>
              <a:gd name="connsiteY5" fmla="*/ 490723 h 587770"/>
              <a:gd name="connsiteX6" fmla="*/ 0 w 1516566"/>
              <a:gd name="connsiteY6" fmla="*/ 44674 h 587770"/>
              <a:gd name="connsiteX7" fmla="*/ 0 w 1516566"/>
              <a:gd name="connsiteY7" fmla="*/ 44674 h 58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6566" h="587770">
                <a:moveTo>
                  <a:pt x="1516566" y="568782"/>
                </a:moveTo>
                <a:cubicBezTo>
                  <a:pt x="1329783" y="589225"/>
                  <a:pt x="1143000" y="609669"/>
                  <a:pt x="1037063" y="535328"/>
                </a:cubicBezTo>
                <a:cubicBezTo>
                  <a:pt x="931126" y="460987"/>
                  <a:pt x="931126" y="211943"/>
                  <a:pt x="880946" y="122733"/>
                </a:cubicBezTo>
                <a:cubicBezTo>
                  <a:pt x="830766" y="33523"/>
                  <a:pt x="782444" y="-1789"/>
                  <a:pt x="735981" y="69"/>
                </a:cubicBezTo>
                <a:cubicBezTo>
                  <a:pt x="689518" y="1927"/>
                  <a:pt x="637478" y="52108"/>
                  <a:pt x="602166" y="133884"/>
                </a:cubicBezTo>
                <a:cubicBezTo>
                  <a:pt x="566854" y="215660"/>
                  <a:pt x="624468" y="505591"/>
                  <a:pt x="524107" y="490723"/>
                </a:cubicBezTo>
                <a:cubicBezTo>
                  <a:pt x="423746" y="475855"/>
                  <a:pt x="0" y="44674"/>
                  <a:pt x="0" y="44674"/>
                </a:cubicBezTo>
                <a:lnTo>
                  <a:pt x="0" y="44674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60229" y="4509120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6948264" y="4005064"/>
            <a:ext cx="493956" cy="827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364088" y="5805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胃膵間膜中央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401677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1547664" y="3726324"/>
            <a:ext cx="792088" cy="290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56" t="10244" r="25465" b="23739"/>
          <a:stretch/>
        </p:blipFill>
        <p:spPr>
          <a:xfrm>
            <a:off x="5082685" y="836712"/>
            <a:ext cx="2620537" cy="45273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222" r="1570"/>
          <a:stretch/>
        </p:blipFill>
        <p:spPr>
          <a:xfrm>
            <a:off x="570796" y="716319"/>
            <a:ext cx="3803332" cy="587181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113092" y="3627115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5193212" y="3652224"/>
            <a:ext cx="576064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フリーフォーム 5"/>
          <p:cNvSpPr/>
          <p:nvPr/>
        </p:nvSpPr>
        <p:spPr>
          <a:xfrm>
            <a:off x="5508104" y="2852936"/>
            <a:ext cx="1769700" cy="432048"/>
          </a:xfrm>
          <a:custGeom>
            <a:avLst/>
            <a:gdLst>
              <a:gd name="connsiteX0" fmla="*/ 2207941 w 2207941"/>
              <a:gd name="connsiteY0" fmla="*/ 691380 h 766591"/>
              <a:gd name="connsiteX1" fmla="*/ 1483112 w 2207941"/>
              <a:gd name="connsiteY1" fmla="*/ 702531 h 766591"/>
              <a:gd name="connsiteX2" fmla="*/ 1059366 w 2207941"/>
              <a:gd name="connsiteY2" fmla="*/ 4 h 766591"/>
              <a:gd name="connsiteX3" fmla="*/ 613317 w 2207941"/>
              <a:gd name="connsiteY3" fmla="*/ 691380 h 766591"/>
              <a:gd name="connsiteX4" fmla="*/ 0 w 2207941"/>
              <a:gd name="connsiteY4" fmla="*/ 724834 h 766591"/>
              <a:gd name="connsiteX5" fmla="*/ 0 w 2207941"/>
              <a:gd name="connsiteY5" fmla="*/ 724834 h 76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7941" h="766591">
                <a:moveTo>
                  <a:pt x="2207941" y="691380"/>
                </a:moveTo>
                <a:cubicBezTo>
                  <a:pt x="1941241" y="754570"/>
                  <a:pt x="1674541" y="817760"/>
                  <a:pt x="1483112" y="702531"/>
                </a:cubicBezTo>
                <a:cubicBezTo>
                  <a:pt x="1291683" y="587302"/>
                  <a:pt x="1204332" y="1862"/>
                  <a:pt x="1059366" y="4"/>
                </a:cubicBezTo>
                <a:cubicBezTo>
                  <a:pt x="914400" y="-1854"/>
                  <a:pt x="789878" y="570575"/>
                  <a:pt x="613317" y="691380"/>
                </a:cubicBezTo>
                <a:cubicBezTo>
                  <a:pt x="436756" y="812185"/>
                  <a:pt x="0" y="724834"/>
                  <a:pt x="0" y="724834"/>
                </a:cubicBezTo>
                <a:lnTo>
                  <a:pt x="0" y="724834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85156" y="3765614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6516216" y="3389971"/>
            <a:ext cx="868940" cy="659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833172" y="5949280"/>
            <a:ext cx="155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胃膵間膜右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24928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Bursa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396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36235" r="33276" b="24078"/>
          <a:stretch/>
        </p:blipFill>
        <p:spPr>
          <a:xfrm>
            <a:off x="371505" y="1628800"/>
            <a:ext cx="2544311" cy="396233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29020" r="28723" b="20628"/>
          <a:stretch/>
        </p:blipFill>
        <p:spPr>
          <a:xfrm>
            <a:off x="3361528" y="1796944"/>
            <a:ext cx="2578624" cy="36464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25569" r="31383" b="16550"/>
          <a:stretch/>
        </p:blipFill>
        <p:spPr>
          <a:xfrm>
            <a:off x="6295644" y="1556792"/>
            <a:ext cx="2452820" cy="42097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71800" y="1305634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1979712" y="1951965"/>
            <a:ext cx="792088" cy="108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2195736" y="1951965"/>
            <a:ext cx="576064" cy="612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0" y="355510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043608" y="3861048"/>
            <a:ext cx="3965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20080" y="20608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網嚢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SV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11560" y="3253626"/>
            <a:ext cx="8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647702" y="2668270"/>
            <a:ext cx="87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1979712" y="2852936"/>
            <a:ext cx="66799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156176" y="195196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網嚢</a:t>
            </a:r>
            <a:endParaRPr lang="en-US" altLang="ja-JP" dirty="0"/>
          </a:p>
          <a:p>
            <a:r>
              <a:rPr kumimoji="1" lang="ja-JP" altLang="en-US" dirty="0" smtClean="0"/>
              <a:t>後腹膜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6804248" y="2598296"/>
            <a:ext cx="576064" cy="439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688124" y="3725141"/>
            <a:ext cx="1188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6876256" y="3438292"/>
            <a:ext cx="504056" cy="286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043608" y="559550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層目　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0780" y="5591134"/>
            <a:ext cx="157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２層目　３層目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76256" y="55911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４層目　５層目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292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266</Words>
  <Application>Microsoft Office PowerPoint</Application>
  <PresentationFormat>画面に合わせる (4:3)</PresentationFormat>
  <Paragraphs>107</Paragraphs>
  <Slides>7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</dc:creator>
  <cp:lastModifiedBy>yasu</cp:lastModifiedBy>
  <cp:revision>38</cp:revision>
  <dcterms:created xsi:type="dcterms:W3CDTF">2012-08-18T14:18:30Z</dcterms:created>
  <dcterms:modified xsi:type="dcterms:W3CDTF">2012-08-29T03:54:08Z</dcterms:modified>
</cp:coreProperties>
</file>