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03" autoAdjust="0"/>
  </p:normalViewPr>
  <p:slideViewPr>
    <p:cSldViewPr>
      <p:cViewPr varScale="1">
        <p:scale>
          <a:sx n="77" d="100"/>
          <a:sy n="77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96934-999E-4515-B1F2-0B25BC2067E5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DAD53-4FDE-4D3B-A38B-4251BD618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38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十二指腸切断しなくても５番の廓清は可能</a:t>
            </a:r>
            <a:endParaRPr kumimoji="1" lang="en-US" altLang="ja-JP" dirty="0" smtClean="0"/>
          </a:p>
          <a:p>
            <a:r>
              <a:rPr kumimoji="1" lang="ja-JP" altLang="en-US" dirty="0" smtClean="0"/>
              <a:t>人手が少ないときには切断した方が楽</a:t>
            </a:r>
            <a:endParaRPr kumimoji="1" lang="en-US" altLang="ja-JP" dirty="0" smtClean="0"/>
          </a:p>
          <a:p>
            <a:r>
              <a:rPr kumimoji="1" lang="ja-JP" altLang="en-US" dirty="0" smtClean="0"/>
              <a:t>幽門背側にガーゼを入れておき</a:t>
            </a:r>
            <a:endParaRPr kumimoji="1" lang="en-US" altLang="ja-JP" dirty="0" smtClean="0"/>
          </a:p>
          <a:p>
            <a:r>
              <a:rPr kumimoji="1" lang="ja-JP" altLang="en-US" dirty="0" smtClean="0"/>
              <a:t>幽門上で右胃動脈と上十二指腸動脈の間の無血管野を切開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AD53-4FDE-4D3B-A38B-4251BD6181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4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右胃動脈と上十二指腸動脈の間の無血管野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AD53-4FDE-4D3B-A38B-4251BD6181B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09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連続して上十二指腸動脈を数本処理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AD53-4FDE-4D3B-A38B-4251BD6181B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40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ハーモニックにて切離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ここは丁寧に　門脈からの出血はなかなか止まらない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下手な止血は固有肝動脈の損傷にもつながるので注意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AD53-4FDE-4D3B-A38B-4251BD6181B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25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肝十二指腸間膜を肝門側に切開し小網を解放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AD53-4FDE-4D3B-A38B-4251BD6181B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85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ﾄﾝﾈﾘﾝｸﾞができたら左下の</a:t>
            </a:r>
            <a:r>
              <a:rPr kumimoji="1" lang="en-US" altLang="ja-JP" dirty="0" smtClean="0"/>
              <a:t>port</a:t>
            </a:r>
            <a:r>
              <a:rPr kumimoji="1" lang="ja-JP" altLang="en-US" dirty="0" smtClean="0"/>
              <a:t>から自動縫合器を挿入して切断</a:t>
            </a:r>
            <a:endParaRPr kumimoji="1" lang="en-US" altLang="ja-JP" dirty="0" smtClean="0"/>
          </a:p>
          <a:p>
            <a:r>
              <a:rPr kumimoji="1" lang="en-US" altLang="ja-JP" dirty="0" smtClean="0"/>
              <a:t>P-ring</a:t>
            </a:r>
            <a:r>
              <a:rPr kumimoji="1" lang="ja-JP" altLang="en-US" dirty="0" smtClean="0"/>
              <a:t>の位置</a:t>
            </a:r>
            <a:r>
              <a:rPr kumimoji="1" lang="ja-JP" altLang="en-US" smtClean="0"/>
              <a:t>を</a:t>
            </a:r>
            <a:r>
              <a:rPr kumimoji="1" lang="ja-JP" altLang="en-US" smtClean="0"/>
              <a:t>確認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AD53-4FDE-4D3B-A38B-4251BD6181B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53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51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79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35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6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97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60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49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11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6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8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45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D244-33BF-436C-8A67-C48B3267F293}" type="datetimeFigureOut">
              <a:rPr kumimoji="1" lang="ja-JP" altLang="en-US" smtClean="0"/>
              <a:t>2012/8/26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8C8D-7AD6-4FD2-9A33-BCE6D1D20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14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0533" r="1647" b="10133"/>
          <a:stretch/>
        </p:blipFill>
        <p:spPr>
          <a:xfrm>
            <a:off x="107504" y="620688"/>
            <a:ext cx="4601656" cy="54406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1" t="8646" r="5472" b="42071"/>
          <a:stretch/>
        </p:blipFill>
        <p:spPr>
          <a:xfrm>
            <a:off x="4733529" y="1124744"/>
            <a:ext cx="4230960" cy="4104455"/>
          </a:xfrm>
          <a:prstGeom prst="rect">
            <a:avLst/>
          </a:prstGeom>
        </p:spPr>
      </p:pic>
      <p:sp>
        <p:nvSpPr>
          <p:cNvPr id="3" name="星 5 2"/>
          <p:cNvSpPr/>
          <p:nvPr/>
        </p:nvSpPr>
        <p:spPr>
          <a:xfrm>
            <a:off x="7020272" y="2852936"/>
            <a:ext cx="216024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05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11392" r="12077" b="24272"/>
          <a:stretch/>
        </p:blipFill>
        <p:spPr>
          <a:xfrm>
            <a:off x="683568" y="777536"/>
            <a:ext cx="3781888" cy="441220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2298" r="7131" b="18576"/>
          <a:stretch/>
        </p:blipFill>
        <p:spPr>
          <a:xfrm>
            <a:off x="4756472" y="843379"/>
            <a:ext cx="4208016" cy="4740676"/>
          </a:xfrm>
          <a:prstGeom prst="rect">
            <a:avLst/>
          </a:prstGeom>
        </p:spPr>
      </p:pic>
      <p:sp>
        <p:nvSpPr>
          <p:cNvPr id="4" name="星 5 3"/>
          <p:cNvSpPr/>
          <p:nvPr/>
        </p:nvSpPr>
        <p:spPr>
          <a:xfrm>
            <a:off x="7020272" y="2996952"/>
            <a:ext cx="216024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32336" y="1475492"/>
            <a:ext cx="161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 gastric  </a:t>
            </a:r>
            <a:r>
              <a:rPr kumimoji="1" lang="en-US" altLang="ja-JP" dirty="0" err="1" smtClean="0"/>
              <a:t>a.v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32336" y="1772816"/>
            <a:ext cx="204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supraduodenal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a.v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2574512" y="2029490"/>
            <a:ext cx="957824" cy="954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2699792" y="1628800"/>
            <a:ext cx="832544" cy="891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2627784" y="1844824"/>
            <a:ext cx="9045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2699792" y="2142148"/>
            <a:ext cx="936104" cy="926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97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" t="7250" r="27259" b="36957"/>
          <a:stretch/>
        </p:blipFill>
        <p:spPr>
          <a:xfrm>
            <a:off x="35496" y="1124744"/>
            <a:ext cx="3356928" cy="38262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7943" r="20707" b="42136"/>
          <a:stretch/>
        </p:blipFill>
        <p:spPr>
          <a:xfrm>
            <a:off x="3131840" y="1445544"/>
            <a:ext cx="2907793" cy="34236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25" t="6861" r="24426" b="40582"/>
          <a:stretch/>
        </p:blipFill>
        <p:spPr>
          <a:xfrm>
            <a:off x="6332200" y="1264826"/>
            <a:ext cx="2488272" cy="36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0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2557" r="16657" b="21942"/>
          <a:stretch/>
        </p:blipFill>
        <p:spPr>
          <a:xfrm>
            <a:off x="107504" y="764704"/>
            <a:ext cx="3746377" cy="449210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1151" r="7863" b="21553"/>
          <a:stretch/>
        </p:blipFill>
        <p:spPr>
          <a:xfrm>
            <a:off x="4888651" y="764704"/>
            <a:ext cx="4003829" cy="46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3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9" r="10272" b="5200"/>
          <a:stretch/>
        </p:blipFill>
        <p:spPr>
          <a:xfrm flipH="1" flipV="1">
            <a:off x="4753282" y="792056"/>
            <a:ext cx="4355222" cy="57332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r="1396" b="-1"/>
          <a:stretch/>
        </p:blipFill>
        <p:spPr>
          <a:xfrm>
            <a:off x="35496" y="-27384"/>
            <a:ext cx="478607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7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22395" r="6087"/>
          <a:stretch/>
        </p:blipFill>
        <p:spPr>
          <a:xfrm>
            <a:off x="4626320" y="843141"/>
            <a:ext cx="4427145" cy="532216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6" t="24401" r="1345"/>
          <a:stretch/>
        </p:blipFill>
        <p:spPr>
          <a:xfrm>
            <a:off x="180649" y="692696"/>
            <a:ext cx="446335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1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107</Words>
  <Application>Microsoft Office PowerPoint</Application>
  <PresentationFormat>画面に合わせる (4:3)</PresentationFormat>
  <Paragraphs>20</Paragraphs>
  <Slides>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</dc:creator>
  <cp:lastModifiedBy>yasu</cp:lastModifiedBy>
  <cp:revision>11</cp:revision>
  <dcterms:created xsi:type="dcterms:W3CDTF">2012-06-18T13:25:02Z</dcterms:created>
  <dcterms:modified xsi:type="dcterms:W3CDTF">2012-08-26T13:56:01Z</dcterms:modified>
</cp:coreProperties>
</file>